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74" r:id="rId2"/>
    <p:sldId id="265" r:id="rId3"/>
    <p:sldId id="272" r:id="rId4"/>
    <p:sldId id="273" r:id="rId5"/>
    <p:sldId id="275" r:id="rId6"/>
    <p:sldId id="276" r:id="rId7"/>
    <p:sldId id="286" r:id="rId8"/>
    <p:sldId id="277" r:id="rId9"/>
    <p:sldId id="278" r:id="rId10"/>
    <p:sldId id="279" r:id="rId11"/>
    <p:sldId id="280" r:id="rId12"/>
    <p:sldId id="281" r:id="rId13"/>
    <p:sldId id="285" r:id="rId14"/>
    <p:sldId id="282" r:id="rId15"/>
    <p:sldId id="284" r:id="rId16"/>
    <p:sldId id="291" r:id="rId17"/>
    <p:sldId id="283" r:id="rId18"/>
    <p:sldId id="287" r:id="rId19"/>
    <p:sldId id="288" r:id="rId20"/>
    <p:sldId id="289" r:id="rId21"/>
    <p:sldId id="290" r:id="rId22"/>
    <p:sldId id="293" r:id="rId23"/>
    <p:sldId id="294" r:id="rId24"/>
    <p:sldId id="292" r:id="rId25"/>
    <p:sldId id="295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D6A2-6455-4E49-9847-9F59FBD58F55}" type="datetimeFigureOut">
              <a:rPr lang="zh-TW" altLang="en-US" smtClean="0"/>
              <a:t>2013/11/20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72E5-84C1-4FE0-BABA-E957452E43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83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1A44-03B8-4E31-8897-EE52B06832E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 dirty="0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 dirty="0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 dirty="0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 dirty="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 dirty="0">
                  <a:solidFill>
                    <a:srgbClr val="FFFF00"/>
                  </a:solidFill>
                  <a:ea typeface="標楷體" pitchFamily="65" charset="-120"/>
                  <a:hlinkClick r:id="rId4"/>
                </a:rPr>
                <a:t>lgg@cs.ntust.edu.tw</a:t>
              </a:r>
              <a:endParaRPr lang="en-US" altLang="zh-TW" sz="1200" b="1" dirty="0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 dirty="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甲仙：重生的關鍵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pic>
        <p:nvPicPr>
          <p:cNvPr id="4098" name="Picture 2" descr="D:\李國光\教材\01電影\拔河\愛悅讀\1封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489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李國光\教材\01電影\拔河\小燕\5使人冷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7" y="1217619"/>
            <a:ext cx="6849019" cy="5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李國光\教材\01電影\拔河\小燕\5撐了一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1809"/>
            <a:ext cx="667994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拔一條河：改善心智模式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9218" name="Picture 2" descr="D:\李國光\教材\01電影\拔河\小燕\5該要做甚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43552" cy="53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拔一條河：改善心智模式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10242" name="Picture 2" descr="D:\李國光\教材\01電影\拔河\小燕\6不能被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7" y="1196752"/>
            <a:ext cx="67767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：超越自我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11266" name="Picture 2" descr="D:\李國光\教材\01電影\拔河\小燕\6只能往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125935"/>
            <a:ext cx="6871962" cy="51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15362" name="Picture 2" descr="D:\李國光\教材\01電影\拔河\文茜\12輸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234520"/>
            <a:ext cx="6984437" cy="52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12290" name="Picture 2" descr="D:\李國光\教材\01電影\拔河\文茜\13盡力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5999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pic>
        <p:nvPicPr>
          <p:cNvPr id="14338" name="Picture 2" descr="D:\李國光\教材\01電影\拔河\文茜\16緊緊抓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拔一條河：超越自我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1506" name="Picture 2" descr="D:\李國光\教材\01電影\拔河\小燕\8不放手的態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7302"/>
            <a:ext cx="6896766" cy="51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13314" name="Picture 2" descr="D:\李國光\教材\01電影\拔河\文茜\14一直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8257"/>
            <a:ext cx="6984437" cy="52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17410" name="Picture 2" descr="D:\李國光\教材\01電影\拔河\愛悅讀\17同心協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2" y="1412776"/>
            <a:ext cx="76808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18434" name="Picture 2" descr="D:\李國光\教材\01電影\拔河\小燕\10大家一起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7" y="1196752"/>
            <a:ext cx="667994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拔一條河：惡水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1026" name="Picture 2" descr="D:\李國光\教材\01電影\拔河\愛悅讀\2惡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052736"/>
            <a:ext cx="84489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19458" name="Picture 2" descr="D:\李國光\教材\01電影\拔河\小燕\14背後的力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179495"/>
            <a:ext cx="6703144" cy="4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拔一條河：團隊學習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20482" name="Picture 2" descr="D:\李國光\教材\01電影\拔河\小燕\11阿和的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7" y="1196752"/>
            <a:ext cx="667994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拔一條河：系統思考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pic>
        <p:nvPicPr>
          <p:cNvPr id="23554" name="Picture 2" descr="D:\李國光\教材\01電影\拔河\文茜\2透過活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9966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拔一條河：系統思考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24578" name="Picture 2" descr="D:\李國光\教材\01電影\拔河\文茜\2對外接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92416" cy="5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：系統思考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pic>
        <p:nvPicPr>
          <p:cNvPr id="22530" name="Picture 2" descr="D:\李國光\教材\01電影\拔河\愛悅讀\5組拔河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8" y="1412776"/>
            <a:ext cx="8320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拔一條河：系統思考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25602" name="Picture 2" descr="D:\李國光\教材\01電影\拔河\文茜\3拔河成就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3812"/>
            <a:ext cx="6888427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惡水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2050" name="Picture 2" descr="D:\李國光\教材\01電影\拔河\愛悅讀\3惡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196752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橋斷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3074" name="Picture 2" descr="D:\李國光\教材\01電影\拔河\愛悅讀\4沖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20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</a:t>
            </a:r>
            <a:r>
              <a:rPr lang="zh-TW" altLang="en-US" dirty="0"/>
              <a:t>共同願景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5122" name="Picture 2" descr="D:\李國光\教材\01電影\拔河\小燕\12為要榮耀甲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2741"/>
            <a:ext cx="697037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拔一條河：共同願景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6146" name="Picture 2" descr="D:\李國光\教材\01電影\拔河\愛悅讀\10快樂自信贏回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1241"/>
            <a:ext cx="8600956" cy="48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拔一條河：共同願景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pic>
        <p:nvPicPr>
          <p:cNvPr id="16386" name="Picture 2" descr="D:\李國光\教材\01電影\拔河\文茜\17感染大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3000"/>
            <a:ext cx="6984437" cy="52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</a:t>
            </a:r>
            <a:r>
              <a:rPr lang="zh-TW" altLang="en-US" dirty="0" smtClean="0"/>
              <a:t>：改善心智模式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7170" name="Picture 2" descr="D:\李國光\教材\01電影\拔河\愛悅讀\6不要被困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124744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拔一條河：改善心智模式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8194" name="Picture 2" descr="D:\李國光\教材\01電影\拔河\愛悅讀\11不被動等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124744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561</TotalTime>
  <Words>207</Words>
  <Application>Microsoft Office PowerPoint</Application>
  <PresentationFormat>如螢幕大小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教學目標</vt:lpstr>
      <vt:lpstr>甲仙：重生的關鍵</vt:lpstr>
      <vt:lpstr>拔一條河：惡水</vt:lpstr>
      <vt:lpstr>拔一條河：惡水</vt:lpstr>
      <vt:lpstr>拔一條河：橋斷</vt:lpstr>
      <vt:lpstr>拔一條河：共同願景</vt:lpstr>
      <vt:lpstr>拔一條河：共同願景</vt:lpstr>
      <vt:lpstr>拔一條河：共同願景</vt:lpstr>
      <vt:lpstr>拔一條河：改善心智模式</vt:lpstr>
      <vt:lpstr>拔一條河：改善心智模式</vt:lpstr>
      <vt:lpstr>拔一條河：改善心智模式</vt:lpstr>
      <vt:lpstr>拔一條河：改善心智模式</vt:lpstr>
      <vt:lpstr>拔一條河：超越自我</vt:lpstr>
      <vt:lpstr>拔一條河：超越自我</vt:lpstr>
      <vt:lpstr>拔一條河：超越自我</vt:lpstr>
      <vt:lpstr>拔一條河：超越自我</vt:lpstr>
      <vt:lpstr>拔一條河：超越自我</vt:lpstr>
      <vt:lpstr>拔一條河：團隊學習</vt:lpstr>
      <vt:lpstr>拔一條河：團隊學習</vt:lpstr>
      <vt:lpstr>拔一條河：團隊學習</vt:lpstr>
      <vt:lpstr>拔一條河：團隊學習</vt:lpstr>
      <vt:lpstr>拔一條河：團隊學習</vt:lpstr>
      <vt:lpstr>拔一條河：系統思考</vt:lpstr>
      <vt:lpstr>拔一條河：系統思考</vt:lpstr>
      <vt:lpstr>拔一條河：系統思考</vt:lpstr>
      <vt:lpstr>拔一條河：系統思考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經營再造認知期</dc:title>
  <dc:creator>Your User Name</dc:creator>
  <cp:lastModifiedBy>USER</cp:lastModifiedBy>
  <cp:revision>38</cp:revision>
  <dcterms:created xsi:type="dcterms:W3CDTF">2010-07-17T14:12:10Z</dcterms:created>
  <dcterms:modified xsi:type="dcterms:W3CDTF">2013-11-20T03:22:55Z</dcterms:modified>
</cp:coreProperties>
</file>